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07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9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536A2-641A-4DB1-91F4-B9788DC6E681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0CDEA-31F0-4436-BB6A-E44FC81DEBFC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0CDEA-31F0-4436-BB6A-E44FC81DEBFC}" type="slidenum">
              <a:rPr lang="uk-UA" smtClean="0"/>
              <a:pPr/>
              <a:t>4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0CDEA-31F0-4436-BB6A-E44FC81DEBFC}" type="slidenum">
              <a:rPr lang="uk-UA" smtClean="0"/>
              <a:pPr/>
              <a:t>6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E2D40F-E546-4EB9-BB19-EDA359AFF90D}" type="datetimeFigureOut">
              <a:rPr lang="uk-UA" smtClean="0"/>
              <a:pPr/>
              <a:t>11.12.2014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44D743-26B4-48C7-92C8-0F1BB7725E69}" type="slidenum">
              <a:rPr lang="uk-UA" smtClean="0"/>
              <a:pPr/>
              <a:t>‹#›</a:t>
            </a:fld>
            <a:endParaRPr lang="uk-UA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ndrew\Downloads\&#1044;&#1084;&#1080;&#1090;&#1088;&#1080;&#1081;%20&#1043;&#1085;&#1072;&#1090;&#1102;&#1082;%20-%20&#1044;&#1084;&#1080;&#1090;&#1088;&#1086;%20&#1043;&#1085;&#1072;&#1090;&#1102;&#1082;%20&#1044;&#1074;&#1072;%20&#1082;&#1086;&#1083;&#1100;&#1086;&#1088;&#1080;%20%20(audiopoisk.com)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ndrew\Desktop\фотки\загруженное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844824"/>
            <a:ext cx="6239065" cy="388843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67544" y="908720"/>
            <a:ext cx="82089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>
                <a:gd name="adj" fmla="val 108000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6600" b="1" spc="50" dirty="0" smtClean="0">
                <a:ln w="11430"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Мій родовід</a:t>
            </a:r>
            <a:endParaRPr lang="ru-RU" sz="6600" b="1" cap="none" spc="50" dirty="0">
              <a:ln w="11430">
                <a:solidFill>
                  <a:srgbClr val="00206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4" name="Дмитрий Гнатюк - Дмитро Гнатюк Два кольори 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 flipH="1">
            <a:off x="539552" y="1556792"/>
            <a:ext cx="360040" cy="3048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13" showWhenStopped="0">
                <p:cTn id="7" repeatCount="10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drew\Desktop\фотки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3589337" cy="53451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139952" y="1124744"/>
            <a:ext cx="4680520" cy="21236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Прадідусь</a:t>
            </a:r>
            <a:endParaRPr lang="ru-RU" sz="6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Олександр</a:t>
            </a:r>
            <a:r>
              <a:rPr lang="ru-RU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andrew\Desktop\фотки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3387725" cy="53625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355976" y="980728"/>
            <a:ext cx="4608512" cy="21236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Прабабуся</a:t>
            </a:r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Ольга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ndrew\Desktop\фотки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340768"/>
            <a:ext cx="4573385" cy="30243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82934" y="1484784"/>
            <a:ext cx="4361066" cy="21236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Прадідусь</a:t>
            </a:r>
            <a:r>
              <a:rPr lang="ru-RU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Степан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andrew\Desktop\фотки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4608512" cy="274610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860032" y="1484784"/>
            <a:ext cx="4176464" cy="19389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Прабабуся</a:t>
            </a:r>
            <a:endParaRPr lang="ru-RU" sz="60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60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Марія</a:t>
            </a:r>
            <a:endParaRPr lang="ru-RU" sz="6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andrew\Desktop\фотки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96752"/>
            <a:ext cx="3141663" cy="481488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779912" y="1340768"/>
            <a:ext cx="5158849" cy="21236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Прабабуся</a:t>
            </a:r>
            <a:r>
              <a:rPr lang="ru-RU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</a:t>
            </a:r>
            <a:r>
              <a:rPr lang="ru-RU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внуками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andrew\Desktop\фотки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5189538" cy="313213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724128" y="1628800"/>
            <a:ext cx="3168352" cy="21236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Дідусь</a:t>
            </a:r>
            <a:r>
              <a:rPr lang="ru-RU" sz="6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Діма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20072" y="1772816"/>
            <a:ext cx="3528392" cy="21236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Бабуся</a:t>
            </a:r>
            <a:b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Оля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andrew\Pictures\2014-12-11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556792"/>
            <a:ext cx="5033963" cy="3387725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ndrew\Desktop\фотки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4909395" cy="29523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508104" y="1700808"/>
            <a:ext cx="2880319" cy="23083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Сім</a:t>
            </a:r>
            <a:r>
              <a:rPr lang="en-US" sz="7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ru-RU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я</a:t>
            </a:r>
          </a:p>
          <a:p>
            <a:pPr algn="ctr"/>
            <a:r>
              <a:rPr lang="uk-UA" sz="7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тата</a:t>
            </a:r>
            <a:endParaRPr lang="ru-RU" sz="7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ndrew\Desktop\фотки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3808224" cy="575342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16016" y="980728"/>
            <a:ext cx="3748284" cy="313932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Тато</a:t>
            </a:r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– в </a:t>
            </a:r>
          </a:p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перший</a:t>
            </a:r>
          </a:p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66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клас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ndrew\Desktop\фотки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5364088" cy="36439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868144" y="1412776"/>
            <a:ext cx="2664296" cy="21236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Тато</a:t>
            </a:r>
            <a:endParaRPr lang="ru-RU" sz="6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Юра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ndrew\Desktop\фотки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5279704" cy="39604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652120" y="1124744"/>
            <a:ext cx="3096344" cy="21236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Мама</a:t>
            </a:r>
          </a:p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Валя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ndrew\Desktop\фотки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4054960" cy="54057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60032" y="1196752"/>
            <a:ext cx="3600400" cy="11079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Іринка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</TotalTime>
  <Words>29</Words>
  <Application>Microsoft Office PowerPoint</Application>
  <PresentationFormat>Экран (4:3)</PresentationFormat>
  <Paragraphs>22</Paragraphs>
  <Slides>13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andrew</dc:creator>
  <cp:lastModifiedBy>andrew</cp:lastModifiedBy>
  <cp:revision>7</cp:revision>
  <dcterms:created xsi:type="dcterms:W3CDTF">2014-12-10T19:09:24Z</dcterms:created>
  <dcterms:modified xsi:type="dcterms:W3CDTF">2014-12-11T14:29:42Z</dcterms:modified>
</cp:coreProperties>
</file>